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3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76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65855-3AAA-4128-AB47-6FB4DE333C04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6A306-0935-49F5-8F3E-BD3C6879B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C8ED6660-C0E5-ED4A-8E22-5BD7DC3C7B9B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 smtClean="0"/>
              <a:t>Bblr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840532"/>
            <a:ext cx="64008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Xavier de Gunten</a:t>
            </a:r>
          </a:p>
          <a:p>
            <a:r>
              <a:rPr lang="en-US" dirty="0"/>
              <a:t>David Spruill</a:t>
            </a:r>
          </a:p>
          <a:p>
            <a:r>
              <a:rPr lang="en-US" dirty="0" smtClean="0"/>
              <a:t>Elder </a:t>
            </a:r>
            <a:r>
              <a:rPr lang="en-US" dirty="0"/>
              <a:t>Yoshida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</a:p>
          <a:p>
            <a:pPr lvl="1"/>
            <a:r>
              <a:rPr lang="en-US" dirty="0" smtClean="0"/>
              <a:t>Clogged check valves?</a:t>
            </a:r>
          </a:p>
          <a:p>
            <a:pPr lvl="1"/>
            <a:r>
              <a:rPr lang="en-US" dirty="0" smtClean="0"/>
              <a:t>Circuit malfunction?</a:t>
            </a:r>
          </a:p>
          <a:p>
            <a:pPr lvl="1"/>
            <a:r>
              <a:rPr lang="en-US" dirty="0" smtClean="0"/>
              <a:t>Bad solenoids?</a:t>
            </a:r>
          </a:p>
          <a:p>
            <a:pPr lvl="1"/>
            <a:r>
              <a:rPr lang="en-US" dirty="0" smtClean="0"/>
              <a:t>Wrong combination of pressure, pulse width?</a:t>
            </a:r>
          </a:p>
          <a:p>
            <a:pPr lvl="1"/>
            <a:r>
              <a:rPr lang="en-US" dirty="0" smtClean="0"/>
              <a:t>Uneven distribution of air?</a:t>
            </a:r>
          </a:p>
        </p:txBody>
      </p:sp>
    </p:spTree>
    <p:extLst>
      <p:ext uri="{BB962C8B-B14F-4D97-AF65-F5344CB8AC3E}">
        <p14:creationId xmlns:p14="http://schemas.microsoft.com/office/powerpoint/2010/main" val="11826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Study different combinations of parameters</a:t>
            </a:r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Air tank – uninterrupted airflow</a:t>
            </a:r>
          </a:p>
          <a:p>
            <a:pPr lvl="1"/>
            <a:r>
              <a:rPr lang="en-US" dirty="0" smtClean="0"/>
              <a:t>Pressure gauge</a:t>
            </a:r>
          </a:p>
          <a:p>
            <a:pPr lvl="2"/>
            <a:r>
              <a:rPr lang="en-US" dirty="0" smtClean="0"/>
              <a:t>Calibrate initial tank pressure &amp; pump cutoff pressure</a:t>
            </a:r>
          </a:p>
          <a:p>
            <a:pPr lvl="2"/>
            <a:r>
              <a:rPr lang="en-US" dirty="0" smtClean="0"/>
              <a:t>Read pressure with better precision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Content Placeholder 3" descr="testben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97" r="-35397"/>
          <a:stretch>
            <a:fillRect/>
          </a:stretch>
        </p:blipFill>
        <p:spPr>
          <a:prstGeom prst="borderCallout1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414921" y="3533527"/>
            <a:ext cx="1492339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Tank</a:t>
            </a:r>
            <a:endParaRPr lang="en-US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414920" y="5622452"/>
            <a:ext cx="1492339" cy="677540"/>
          </a:xfrm>
          <a:prstGeom prst="accentCallout1">
            <a:avLst>
              <a:gd name="adj1" fmla="val 18750"/>
              <a:gd name="adj2" fmla="val -8333"/>
              <a:gd name="adj3" fmla="val -121915"/>
              <a:gd name="adj4" fmla="val -1874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Pressure Gauge</a:t>
            </a:r>
            <a:endParaRPr lang="en-US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7296501" y="4212569"/>
            <a:ext cx="1133124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7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 Problems are gone!</a:t>
            </a:r>
            <a:endParaRPr lang="en-US" dirty="0"/>
          </a:p>
        </p:txBody>
      </p:sp>
      <p:pic>
        <p:nvPicPr>
          <p:cNvPr id="4" name="test_05bar_10ms_1hz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338" y="3011488"/>
            <a:ext cx="6026150" cy="3389312"/>
          </a:xfrm>
        </p:spPr>
      </p:pic>
    </p:spTree>
    <p:extLst>
      <p:ext uri="{BB962C8B-B14F-4D97-AF65-F5344CB8AC3E}">
        <p14:creationId xmlns:p14="http://schemas.microsoft.com/office/powerpoint/2010/main" val="15028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Solenoid having trouble to hold pressure at 15psi</a:t>
            </a:r>
          </a:p>
          <a:p>
            <a:pPr lvl="1"/>
            <a:r>
              <a:rPr lang="en-US" dirty="0" smtClean="0"/>
              <a:t>Small Bubbles coming up</a:t>
            </a:r>
          </a:p>
          <a:p>
            <a:pPr lvl="1"/>
            <a:r>
              <a:rPr lang="en-US" dirty="0" smtClean="0"/>
              <a:t>~ 6.5ms too low to be consistent</a:t>
            </a:r>
          </a:p>
          <a:p>
            <a:r>
              <a:rPr lang="en-US" dirty="0" smtClean="0"/>
              <a:t>Very consistent results for pressures below 12psi</a:t>
            </a:r>
          </a:p>
          <a:p>
            <a:r>
              <a:rPr lang="en-US" dirty="0" smtClean="0"/>
              <a:t>12V solenoid input, 1Hz pulse frequency, pulse width &gt;7.8ms</a:t>
            </a:r>
          </a:p>
        </p:txBody>
      </p:sp>
    </p:spTree>
    <p:extLst>
      <p:ext uri="{BB962C8B-B14F-4D97-AF65-F5344CB8AC3E}">
        <p14:creationId xmlns:p14="http://schemas.microsoft.com/office/powerpoint/2010/main" val="37103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0" t="1896" r="13224" b="2149"/>
          <a:stretch/>
        </p:blipFill>
        <p:spPr>
          <a:xfrm>
            <a:off x="7380515" y="398417"/>
            <a:ext cx="1142999" cy="6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75" y="2536223"/>
            <a:ext cx="3082157" cy="41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370</TotalTime>
  <Words>117</Words>
  <Application>Microsoft Office PowerPoint</Application>
  <PresentationFormat>On-screen Show (4:3)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 Rounded MT Bold</vt:lpstr>
      <vt:lpstr>Calibri</vt:lpstr>
      <vt:lpstr>Sky</vt:lpstr>
      <vt:lpstr>Bblr</vt:lpstr>
      <vt:lpstr>Trobleshooting</vt:lpstr>
      <vt:lpstr>Controlled Environment</vt:lpstr>
      <vt:lpstr>Setup</vt:lpstr>
      <vt:lpstr>Huh? Problems are gone!</vt:lpstr>
      <vt:lpstr>Results</vt:lpstr>
      <vt:lpstr>Bubble Detection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Display</dc:title>
  <dc:creator>Elder</dc:creator>
  <cp:lastModifiedBy>Xavier de Gunten</cp:lastModifiedBy>
  <cp:revision>40</cp:revision>
  <dcterms:created xsi:type="dcterms:W3CDTF">2014-10-30T22:34:15Z</dcterms:created>
  <dcterms:modified xsi:type="dcterms:W3CDTF">2015-02-20T18:37:36Z</dcterms:modified>
</cp:coreProperties>
</file>